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65" r:id="rId4"/>
    <p:sldId id="263" r:id="rId5"/>
    <p:sldId id="260" r:id="rId6"/>
    <p:sldId id="262" r:id="rId7"/>
    <p:sldId id="261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C17E7-255E-461C-BF6F-7885896099C7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164CE-D04D-4E11-A411-341B5E96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59C4-FCAF-42A1-9395-D675CCAFF83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59C4-FCAF-42A1-9395-D675CCAFF83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0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1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7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0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8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4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9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32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1" y="685800"/>
            <a:ext cx="7696200" cy="2971800"/>
          </a:xfrm>
        </p:spPr>
        <p:txBody>
          <a:bodyPr>
            <a:normAutofit fontScale="90000"/>
          </a:bodyPr>
          <a:lstStyle/>
          <a:p>
            <a:r>
              <a:rPr lang="en-US" sz="5500" dirty="0" smtClean="0">
                <a:solidFill>
                  <a:srgbClr val="33CCCC"/>
                </a:solidFill>
                <a:latin typeface="Euphemia" pitchFamily="34" charset="0"/>
              </a:rPr>
              <a:t>The Michigan Context:</a:t>
            </a:r>
            <a:br>
              <a:rPr lang="en-US" sz="5500" dirty="0" smtClean="0">
                <a:solidFill>
                  <a:srgbClr val="33CCCC"/>
                </a:solidFill>
                <a:latin typeface="Euphemia" pitchFamily="34" charset="0"/>
              </a:rPr>
            </a:br>
            <a:r>
              <a:rPr lang="en-US" sz="5500" dirty="0" smtClean="0">
                <a:solidFill>
                  <a:srgbClr val="33CCCC"/>
                </a:solidFill>
                <a:latin typeface="Euphemia" pitchFamily="34" charset="0"/>
              </a:rPr>
              <a:t>High School Attainment and College Enrollment</a:t>
            </a:r>
            <a:endParaRPr lang="en-US" sz="5500" dirty="0">
              <a:solidFill>
                <a:srgbClr val="33CCCC"/>
              </a:solidFill>
              <a:latin typeface="Euphemia" pitchFamily="34" charset="0"/>
            </a:endParaRPr>
          </a:p>
        </p:txBody>
      </p:sp>
      <p:pic>
        <p:nvPicPr>
          <p:cNvPr id="1026" name="Picture 2" descr="W:\Groups\MCER_admin\MiConsortium-NoTag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764985"/>
            <a:ext cx="9144000" cy="278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9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870400" cy="6491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2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543800" cy="37639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Educational progression of Michigan’s high school students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Gaps in high school completion and college entry</a:t>
            </a:r>
          </a:p>
          <a:p>
            <a:pPr lvl="1"/>
            <a:r>
              <a:rPr lang="en-US" sz="2200" dirty="0">
                <a:solidFill>
                  <a:schemeClr val="bg1"/>
                </a:solidFill>
                <a:latin typeface="Euphemia" pitchFamily="34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y race and ethnicity</a:t>
            </a:r>
          </a:p>
          <a:p>
            <a:pPr lvl="1"/>
            <a:r>
              <a:rPr lang="en-US" sz="2200" dirty="0">
                <a:solidFill>
                  <a:schemeClr val="bg1"/>
                </a:solidFill>
                <a:latin typeface="Euphemia" pitchFamily="34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y income levels/poverty status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Differences in these gaps across school districts in Michigan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67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6600"/>
                </a:solidFill>
                <a:latin typeface="Euphemia" pitchFamily="34" charset="0"/>
              </a:rPr>
              <a:t>Outline</a:t>
            </a:r>
            <a:endParaRPr lang="en-US" sz="3600" dirty="0">
              <a:solidFill>
                <a:srgbClr val="006600"/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 smtClean="0">
                <a:solidFill>
                  <a:schemeClr val="bg1"/>
                </a:solidFill>
                <a:latin typeface="Euphemia" pitchFamily="34" charset="0"/>
              </a:rPr>
              <a:t>Sample: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Michigan public school students who began high school in the academic years 2004-05 to 2007-08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marL="0" indent="0">
              <a:buNone/>
            </a:pPr>
            <a:r>
              <a:rPr lang="en-US" sz="2600" u="sng" dirty="0" smtClean="0">
                <a:solidFill>
                  <a:schemeClr val="bg1"/>
                </a:solidFill>
                <a:latin typeface="Euphemia" pitchFamily="34" charset="0"/>
              </a:rPr>
              <a:t>Outcomes: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Progression through high school to graduation: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State administrative data 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College enrollment: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Euphemia" pitchFamily="34" charset="0"/>
              </a:rPr>
              <a:t>National Student Clearinghouse (NSC)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6600"/>
                </a:solidFill>
                <a:latin typeface="Euphemia" pitchFamily="34" charset="0"/>
              </a:rPr>
              <a:t>Data</a:t>
            </a:r>
            <a:endParaRPr lang="en-US" sz="3600" dirty="0">
              <a:solidFill>
                <a:srgbClr val="006600"/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8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"/>
            <a:ext cx="8774536" cy="638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4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199"/>
            <a:ext cx="8861885" cy="641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8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84234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7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9" y="152400"/>
            <a:ext cx="8692941" cy="6359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11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4" y="152400"/>
            <a:ext cx="8850036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5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8991600" cy="658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7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79</Words>
  <Application>Microsoft Office PowerPoint</Application>
  <PresentationFormat>On-screen Show (4:3)</PresentationFormat>
  <Paragraphs>18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Michigan Context: High School Attainment and College Enrollment</vt:lpstr>
      <vt:lpstr>Outline</vt:lpstr>
      <vt:lpstr>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Impacts of the MMC on Student Outcomes</dc:title>
  <dc:creator>Hemelt, Steven</dc:creator>
  <cp:lastModifiedBy>Rosen, Rachel</cp:lastModifiedBy>
  <cp:revision>39</cp:revision>
  <dcterms:created xsi:type="dcterms:W3CDTF">2012-10-17T20:32:24Z</dcterms:created>
  <dcterms:modified xsi:type="dcterms:W3CDTF">2012-10-19T19:49:00Z</dcterms:modified>
</cp:coreProperties>
</file>